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08" r:id="rId3"/>
    <p:sldId id="332" r:id="rId4"/>
    <p:sldId id="338" r:id="rId5"/>
    <p:sldId id="329" r:id="rId6"/>
    <p:sldId id="341" r:id="rId7"/>
    <p:sldId id="331" r:id="rId8"/>
    <p:sldId id="342" r:id="rId9"/>
    <p:sldId id="326" r:id="rId10"/>
    <p:sldId id="333" r:id="rId11"/>
    <p:sldId id="344" r:id="rId1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4B2"/>
    <a:srgbClr val="FF0066"/>
    <a:srgbClr val="FF99FF"/>
    <a:srgbClr val="FFCC00"/>
    <a:srgbClr val="CC00FF"/>
    <a:srgbClr val="FF6600"/>
    <a:srgbClr val="BBE0E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2" autoAdjust="0"/>
    <p:restoredTop sz="96377" autoAdjust="0"/>
  </p:normalViewPr>
  <p:slideViewPr>
    <p:cSldViewPr>
      <p:cViewPr>
        <p:scale>
          <a:sx n="90" d="100"/>
          <a:sy n="90" d="100"/>
        </p:scale>
        <p:origin x="-16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47E8B84-6722-4FB9-97B9-20F3AFDF6CDE}" type="datetimeFigureOut">
              <a:rPr lang="ko-KR" altLang="en-US"/>
              <a:pPr>
                <a:defRPr/>
              </a:pPr>
              <a:t>2018-06-28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FC90F18-0F18-4A9B-AA82-6CB25F71C8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 descr="그림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4724400"/>
            <a:ext cx="9137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1BE-347E-40E0-9CD3-9B8DBA07E1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48E8-422F-481B-A333-77ED0B2DA6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그림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88" y="44624"/>
            <a:ext cx="6985000" cy="561975"/>
          </a:xfrm>
        </p:spPr>
        <p:txBody>
          <a:bodyPr/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421E-AEF3-4F5D-8E78-E640A726B2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전산학부\바탕 화면\endi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66738" y="877888"/>
            <a:ext cx="8001000" cy="51435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4E06-C0D7-4156-9DD3-B1692D00D7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0" descr="그림2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master-2ef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0"/>
            <a:ext cx="2228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6985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A344DEA-7AC5-4C6C-B337-861BC95D1B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38" r:id="rId2"/>
    <p:sldLayoutId id="2147484341" r:id="rId3"/>
    <p:sldLayoutId id="2147484342" r:id="rId4"/>
    <p:sldLayoutId id="2147484339" r:id="rId5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333333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48513;&#52824;&#44592;-&#54596;&#47532;&#54592;%20&#44277;&#50672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3808" y="4077072"/>
            <a:ext cx="3563938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ko-KR" sz="2400" b="1" dirty="0" smtClean="0">
                <a:latin typeface="맑은 고딕" pitchFamily="50" charset="-127"/>
                <a:ea typeface="맑은 고딕" pitchFamily="50" charset="-127"/>
                <a:cs typeface="+mj-cs"/>
              </a:rPr>
              <a:t>VIBRASAYSTEM</a:t>
            </a:r>
            <a:endParaRPr kumimoji="0" lang="ru-RU" altLang="ko-KR" sz="2400" b="1" dirty="0"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4" name="Picture 4" descr="t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6" t="9279"/>
          <a:stretch>
            <a:fillRect/>
          </a:stretch>
        </p:blipFill>
        <p:spPr bwMode="auto">
          <a:xfrm>
            <a:off x="2699792" y="5209736"/>
            <a:ext cx="1584176" cy="12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v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/>
          <a:stretch>
            <a:fillRect/>
          </a:stretch>
        </p:blipFill>
        <p:spPr bwMode="auto">
          <a:xfrm>
            <a:off x="539552" y="5209736"/>
            <a:ext cx="1584176" cy="12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40" r="4488"/>
          <a:stretch>
            <a:fillRect/>
          </a:stretch>
        </p:blipFill>
        <p:spPr bwMode="auto">
          <a:xfrm>
            <a:off x="4788024" y="5209736"/>
            <a:ext cx="1584176" cy="12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_x146670944" descr="EMB00038acc0d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158579"/>
            <a:ext cx="1728192" cy="1275293"/>
          </a:xfrm>
          <a:prstGeom prst="rect">
            <a:avLst/>
          </a:prstGeom>
          <a:noFill/>
        </p:spPr>
      </p:pic>
      <p:sp>
        <p:nvSpPr>
          <p:cNvPr id="9" name="Rectangle 5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9142413" cy="2132013"/>
          </a:xfrm>
          <a:prstGeom prst="rect">
            <a:avLst/>
          </a:prstGeom>
          <a:solidFill>
            <a:srgbClr val="002060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EFFECTIVENESS OF DRUMMING'S EDUCATIONAL TRAINING BY VIBRAIMAGE PSYCHOPHYSIOLOGICAL PARAMETER ANALYSIS</a:t>
            </a:r>
            <a:endParaRPr lang="ko-KR" altLang="en-US" sz="22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Comparison of Stability and Mental energy</a:t>
            </a:r>
            <a:endParaRPr sz="2400" dirty="0"/>
          </a:p>
        </p:txBody>
      </p:sp>
      <p:pic>
        <p:nvPicPr>
          <p:cNvPr id="15" name="그림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248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1403648" y="1124744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Stability</a:t>
            </a:r>
            <a:endParaRPr lang="ko-KR" alt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96136" y="1196752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Mental energy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Conclusion </a:t>
            </a:r>
            <a:r>
              <a:rPr lang="en-US" altLang="ko-KR" sz="2400" dirty="0" smtClean="0"/>
              <a:t>in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Effectiveness and Difference</a:t>
            </a:r>
            <a:endParaRPr sz="24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512" y="1042858"/>
            <a:ext cx="88924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he 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effectiveness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of </a:t>
            </a:r>
            <a:r>
              <a:rPr kumimoji="1" lang="en-US" altLang="ko-K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drumming's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education and training is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1) To let students be v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ery positive in various psycho-physiological conditions </a:t>
            </a:r>
            <a:r>
              <a:rPr kumimoji="1" lang="en-US" altLang="ko-K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2) P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roved to be very effective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3) Vitality and Concentration is increased so much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 4) Non-contacting method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5) Easy and convenient measurement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 6)</a:t>
            </a:r>
            <a:r>
              <a:rPr kumimoji="1" lang="en-US" altLang="ko-K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Objectively and efficiently identify changes in all functional conditions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The 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differences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between the two conditions are remarkably marked </a:t>
            </a:r>
            <a:r>
              <a:rPr kumimoji="1" lang="en-US" altLang="ko-K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by psycho-physiological parameters.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The significant differences were so evident in T1(Aggression), T2(Stress), T6(Charisma), T7(Energy), T8(Self-Regulation) , T10(</a:t>
            </a:r>
            <a:r>
              <a:rPr kumimoji="1" lang="en-US" altLang="ko-K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Neutrocism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).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985000" cy="561975"/>
          </a:xfrm>
        </p:spPr>
        <p:txBody>
          <a:bodyPr/>
          <a:lstStyle/>
          <a:p>
            <a:r>
              <a:rPr lang="en-US" dirty="0" smtClean="0"/>
              <a:t>Research condition</a:t>
            </a:r>
            <a:r>
              <a:rPr dirty="0" smtClean="0"/>
              <a:t>  </a:t>
            </a:r>
            <a:endParaRPr dirty="0"/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323528" y="1556792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Total </a:t>
            </a:r>
            <a:r>
              <a:rPr lang="en-US" altLang="ko-KR" sz="2000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teestes</a:t>
            </a:r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: 47 students (Middle school)</a:t>
            </a:r>
          </a:p>
          <a:p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- Female : 35 students</a:t>
            </a:r>
          </a:p>
          <a:p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- Man : 12 students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Average age : 14.2 years (Standard deviation :0.74)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Researching team : </a:t>
            </a:r>
          </a:p>
          <a:p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  - SEROTONIN Lab.</a:t>
            </a:r>
          </a:p>
          <a:p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  - VIBRASYSTEM</a:t>
            </a:r>
          </a:p>
          <a:p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     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Training center :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National Youth Training Center in South Korea </a:t>
            </a:r>
            <a:endParaRPr lang="en-US" altLang="ko-KR" sz="2000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985000" cy="561975"/>
          </a:xfrm>
        </p:spPr>
        <p:txBody>
          <a:bodyPr/>
          <a:lstStyle/>
          <a:p>
            <a:r>
              <a:rPr lang="en-US" dirty="0" smtClean="0"/>
              <a:t>Researching Objective and condition</a:t>
            </a:r>
            <a:r>
              <a:rPr dirty="0" smtClean="0"/>
              <a:t>  </a:t>
            </a:r>
            <a:endParaRPr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976952"/>
            <a:ext cx="8352928" cy="1015663"/>
          </a:xfrm>
          <a:prstGeom prst="rect">
            <a:avLst/>
          </a:prstGeom>
          <a:noFill/>
          <a:ln w="9525">
            <a:solidFill>
              <a:srgbClr val="3884B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o compare the effectiveness by finding differences in meaningful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Psycho-physiological parameters measured from VIBRASYSTEM in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two states of each subject group.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899592" y="2204864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Condition 1 : Pre-training state (Before training)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Condition 2 : Post-training state (After training)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31409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Experiment  environment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_x250507592" descr="EMB00000898061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4248472" cy="2376264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24128" y="4221088"/>
            <a:ext cx="22140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1 – Screen background, 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2 – Chair, 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3 – Experimental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testee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, 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4 – PC,  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5 – Web camera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528" y="6372036"/>
            <a:ext cx="291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Testing period : 1 minute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35496" y="44450"/>
            <a:ext cx="6985000" cy="561975"/>
          </a:xfrm>
        </p:spPr>
        <p:txBody>
          <a:bodyPr/>
          <a:lstStyle/>
          <a:p>
            <a:r>
              <a:rPr lang="en-US" sz="2200" dirty="0" smtClean="0"/>
              <a:t>Mean(M) Value of comparative statistical analysis </a:t>
            </a:r>
            <a:r>
              <a:rPr sz="2200" dirty="0" smtClean="0"/>
              <a:t>  </a:t>
            </a:r>
            <a:endParaRPr sz="2200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Mean(M) of Before / After comparison</a:t>
            </a:r>
            <a:endParaRPr sz="2400" dirty="0"/>
          </a:p>
        </p:txBody>
      </p:sp>
      <p:pic>
        <p:nvPicPr>
          <p:cNvPr id="14" name="그림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제목 5"/>
          <p:cNvSpPr>
            <a:spLocks noGrp="1"/>
          </p:cNvSpPr>
          <p:nvPr>
            <p:ph type="title"/>
          </p:nvPr>
        </p:nvSpPr>
        <p:spPr>
          <a:xfrm>
            <a:off x="107950" y="58713"/>
            <a:ext cx="6624638" cy="561975"/>
          </a:xfrm>
        </p:spPr>
        <p:txBody>
          <a:bodyPr/>
          <a:lstStyle/>
          <a:p>
            <a:r>
              <a:rPr lang="en-US" sz="2400" dirty="0" smtClean="0"/>
              <a:t>Variability (Vi) of Before / After comparison</a:t>
            </a:r>
            <a:endParaRPr sz="2400" dirty="0"/>
          </a:p>
        </p:txBody>
      </p:sp>
      <p:pic>
        <p:nvPicPr>
          <p:cNvPr id="6" name="그림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76456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5"/>
          <p:cNvSpPr>
            <a:spLocks noGrp="1"/>
          </p:cNvSpPr>
          <p:nvPr>
            <p:ph type="title"/>
          </p:nvPr>
        </p:nvSpPr>
        <p:spPr>
          <a:xfrm>
            <a:off x="107950" y="44450"/>
            <a:ext cx="6624638" cy="561975"/>
          </a:xfrm>
        </p:spPr>
        <p:txBody>
          <a:bodyPr/>
          <a:lstStyle/>
          <a:p>
            <a:r>
              <a:rPr lang="en-US" sz="2400" dirty="0" smtClean="0"/>
              <a:t>Variability (Vi) of Before / After comparison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496" y="17934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Comparison of Vitality, Psychology Energy, Stability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그림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-36636" y="260648"/>
            <a:ext cx="7560964" cy="561975"/>
          </a:xfrm>
        </p:spPr>
        <p:txBody>
          <a:bodyPr/>
          <a:lstStyle/>
          <a:p>
            <a:r>
              <a:rPr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omparison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of Vitality, Concentration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ko-KR" altLang="en-US" sz="2400" dirty="0">
                <a:latin typeface="Arial" pitchFamily="34" charset="0"/>
                <a:cs typeface="Arial" pitchFamily="34" charset="0"/>
              </a:rPr>
            </a:b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6696744" cy="29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Words>300</Words>
  <Application>Microsoft Office PowerPoint</Application>
  <PresentationFormat>화면 슬라이드 쇼(4:3)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기본 디자인</vt:lpstr>
      <vt:lpstr>슬라이드 1</vt:lpstr>
      <vt:lpstr>Research condition  </vt:lpstr>
      <vt:lpstr>Researching Objective and condition  </vt:lpstr>
      <vt:lpstr>Mean(M) Value of comparative statistical analysis   </vt:lpstr>
      <vt:lpstr>Mean(M) of Before / After comparison</vt:lpstr>
      <vt:lpstr>Variability (Vi) of Before / After comparison</vt:lpstr>
      <vt:lpstr>Variability (Vi) of Before / After comparison</vt:lpstr>
      <vt:lpstr>슬라이드 8</vt:lpstr>
      <vt:lpstr>  Comparison of Vitality, Concentration </vt:lpstr>
      <vt:lpstr>Comparison of Stability and Mental energy</vt:lpstr>
      <vt:lpstr>Conclusion in Effectiveness and Difference</vt:lpstr>
    </vt:vector>
  </TitlesOfParts>
  <Company>동양미래대학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동양미래대학 템플릿</dc:title>
  <dc:subject>교수님 강의용</dc:subject>
  <dc:creator>파워포인트전문가클럽-오마-최영규</dc:creator>
  <dc:description>파워포인트전문가클럽 "오마" 최영규가 제작한 템플릿입니다.
2010 11월 19일에 동양미래대학에 방문하여 제작했습니다.
많은 활용과 파워포인트 전문가 클럽에 많은 방문 바랍니다.
www.powerpoint.kr의 '오마'를 찾아주세요.</dc:description>
  <cp:lastModifiedBy>최진관</cp:lastModifiedBy>
  <cp:revision>585</cp:revision>
  <dcterms:created xsi:type="dcterms:W3CDTF">2010-11-19T05:44:04Z</dcterms:created>
  <dcterms:modified xsi:type="dcterms:W3CDTF">2018-06-28T03:43:57Z</dcterms:modified>
</cp:coreProperties>
</file>